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2"/>
  </p:notesMasterIdLst>
  <p:sldIdLst>
    <p:sldId id="256" r:id="rId3"/>
    <p:sldId id="272" r:id="rId4"/>
    <p:sldId id="273" r:id="rId5"/>
    <p:sldId id="262" r:id="rId6"/>
    <p:sldId id="263" r:id="rId7"/>
    <p:sldId id="264" r:id="rId8"/>
    <p:sldId id="279" r:id="rId9"/>
    <p:sldId id="275" r:id="rId10"/>
    <p:sldId id="274" r:id="rId11"/>
    <p:sldId id="276" r:id="rId12"/>
    <p:sldId id="416" r:id="rId13"/>
    <p:sldId id="265" r:id="rId14"/>
    <p:sldId id="277" r:id="rId15"/>
    <p:sldId id="417" r:id="rId16"/>
    <p:sldId id="267" r:id="rId17"/>
    <p:sldId id="266" r:id="rId18"/>
    <p:sldId id="278" r:id="rId19"/>
    <p:sldId id="260" r:id="rId20"/>
    <p:sldId id="26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1C83A-FC86-47B4-8E78-3D627CF08545}" v="2" dt="2024-11-07T10:53:13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94694"/>
  </p:normalViewPr>
  <p:slideViewPr>
    <p:cSldViewPr snapToGrid="0">
      <p:cViewPr varScale="1">
        <p:scale>
          <a:sx n="78" d="100"/>
          <a:sy n="78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Zwart" userId="d4b7c3f6-e3e5-4548-b782-b88709095f1e" providerId="ADAL" clId="{2FE1C83A-FC86-47B4-8E78-3D627CF08545}"/>
    <pc:docChg chg="custSel modSld sldOrd">
      <pc:chgData name="C. Zwart" userId="d4b7c3f6-e3e5-4548-b782-b88709095f1e" providerId="ADAL" clId="{2FE1C83A-FC86-47B4-8E78-3D627CF08545}" dt="2024-11-07T10:54:39.422" v="40"/>
      <pc:docMkLst>
        <pc:docMk/>
      </pc:docMkLst>
      <pc:sldChg chg="modSp mod modNotesTx">
        <pc:chgData name="C. Zwart" userId="d4b7c3f6-e3e5-4548-b782-b88709095f1e" providerId="ADAL" clId="{2FE1C83A-FC86-47B4-8E78-3D627CF08545}" dt="2024-11-07T10:53:35.304" v="20" actId="20577"/>
        <pc:sldMkLst>
          <pc:docMk/>
          <pc:sldMk cId="2112002046" sldId="263"/>
        </pc:sldMkLst>
        <pc:spChg chg="mod">
          <ac:chgData name="C. Zwart" userId="d4b7c3f6-e3e5-4548-b782-b88709095f1e" providerId="ADAL" clId="{2FE1C83A-FC86-47B4-8E78-3D627CF08545}" dt="2024-11-07T10:53:23.828" v="19" actId="14100"/>
          <ac:spMkLst>
            <pc:docMk/>
            <pc:sldMk cId="2112002046" sldId="263"/>
            <ac:spMk id="7" creationId="{252DE603-BF1B-171C-CCEC-0A7644BB251B}"/>
          </ac:spMkLst>
        </pc:spChg>
      </pc:sldChg>
      <pc:sldChg chg="modNotesTx">
        <pc:chgData name="C. Zwart" userId="d4b7c3f6-e3e5-4548-b782-b88709095f1e" providerId="ADAL" clId="{2FE1C83A-FC86-47B4-8E78-3D627CF08545}" dt="2024-11-07T10:53:39.291" v="21" actId="20577"/>
        <pc:sldMkLst>
          <pc:docMk/>
          <pc:sldMk cId="3772869967" sldId="264"/>
        </pc:sldMkLst>
      </pc:sldChg>
      <pc:sldChg chg="ord">
        <pc:chgData name="C. Zwart" userId="d4b7c3f6-e3e5-4548-b782-b88709095f1e" providerId="ADAL" clId="{2FE1C83A-FC86-47B4-8E78-3D627CF08545}" dt="2024-11-07T10:54:39.422" v="40"/>
        <pc:sldMkLst>
          <pc:docMk/>
          <pc:sldMk cId="219438591" sldId="268"/>
        </pc:sldMkLst>
      </pc:sldChg>
      <pc:sldChg chg="modSp mod">
        <pc:chgData name="C. Zwart" userId="d4b7c3f6-e3e5-4548-b782-b88709095f1e" providerId="ADAL" clId="{2FE1C83A-FC86-47B4-8E78-3D627CF08545}" dt="2024-11-07T10:54:12.960" v="32" actId="1076"/>
        <pc:sldMkLst>
          <pc:docMk/>
          <pc:sldMk cId="2800592241" sldId="416"/>
        </pc:sldMkLst>
        <pc:picChg chg="mod">
          <ac:chgData name="C. Zwart" userId="d4b7c3f6-e3e5-4548-b782-b88709095f1e" providerId="ADAL" clId="{2FE1C83A-FC86-47B4-8E78-3D627CF08545}" dt="2024-11-07T10:54:12.960" v="32" actId="1076"/>
          <ac:picMkLst>
            <pc:docMk/>
            <pc:sldMk cId="2800592241" sldId="416"/>
            <ac:picMk id="4" creationId="{3490A6DF-09D3-B0BD-4B9D-58DD3E1016ED}"/>
          </ac:picMkLst>
        </pc:picChg>
        <pc:picChg chg="mod">
          <ac:chgData name="C. Zwart" userId="d4b7c3f6-e3e5-4548-b782-b88709095f1e" providerId="ADAL" clId="{2FE1C83A-FC86-47B4-8E78-3D627CF08545}" dt="2024-11-07T10:54:09.866" v="31" actId="1076"/>
          <ac:picMkLst>
            <pc:docMk/>
            <pc:sldMk cId="2800592241" sldId="416"/>
            <ac:picMk id="17" creationId="{27FAA232-AE78-D17E-C609-082F6A54B7BC}"/>
          </ac:picMkLst>
        </pc:picChg>
        <pc:picChg chg="mod">
          <ac:chgData name="C. Zwart" userId="d4b7c3f6-e3e5-4548-b782-b88709095f1e" providerId="ADAL" clId="{2FE1C83A-FC86-47B4-8E78-3D627CF08545}" dt="2024-11-07T10:54:08.268" v="30" actId="1076"/>
          <ac:picMkLst>
            <pc:docMk/>
            <pc:sldMk cId="2800592241" sldId="416"/>
            <ac:picMk id="23" creationId="{57A115A0-B2FD-EFF6-3F1F-8927D5E738DF}"/>
          </ac:picMkLst>
        </pc:picChg>
      </pc:sldChg>
      <pc:sldChg chg="modSp mod">
        <pc:chgData name="C. Zwart" userId="d4b7c3f6-e3e5-4548-b782-b88709095f1e" providerId="ADAL" clId="{2FE1C83A-FC86-47B4-8E78-3D627CF08545}" dt="2024-11-07T10:54:34.802" v="38" actId="1076"/>
        <pc:sldMkLst>
          <pc:docMk/>
          <pc:sldMk cId="979052797" sldId="417"/>
        </pc:sldMkLst>
        <pc:picChg chg="mod">
          <ac:chgData name="C. Zwart" userId="d4b7c3f6-e3e5-4548-b782-b88709095f1e" providerId="ADAL" clId="{2FE1C83A-FC86-47B4-8E78-3D627CF08545}" dt="2024-11-07T10:54:31.557" v="37" actId="1076"/>
          <ac:picMkLst>
            <pc:docMk/>
            <pc:sldMk cId="979052797" sldId="417"/>
            <ac:picMk id="7" creationId="{26DE76DD-F1FA-58F4-BCE6-E05FC335420C}"/>
          </ac:picMkLst>
        </pc:picChg>
        <pc:picChg chg="mod">
          <ac:chgData name="C. Zwart" userId="d4b7c3f6-e3e5-4548-b782-b88709095f1e" providerId="ADAL" clId="{2FE1C83A-FC86-47B4-8E78-3D627CF08545}" dt="2024-11-07T10:54:28.795" v="36" actId="1076"/>
          <ac:picMkLst>
            <pc:docMk/>
            <pc:sldMk cId="979052797" sldId="417"/>
            <ac:picMk id="9" creationId="{360C3AC9-C1F5-3BA7-3365-EEE66D3835FA}"/>
          </ac:picMkLst>
        </pc:picChg>
        <pc:picChg chg="mod">
          <ac:chgData name="C. Zwart" userId="d4b7c3f6-e3e5-4548-b782-b88709095f1e" providerId="ADAL" clId="{2FE1C83A-FC86-47B4-8E78-3D627CF08545}" dt="2024-11-07T10:54:27.218" v="35" actId="14100"/>
          <ac:picMkLst>
            <pc:docMk/>
            <pc:sldMk cId="979052797" sldId="417"/>
            <ac:picMk id="11" creationId="{2A521C78-A2B6-ACE6-D577-10C5301276CC}"/>
          </ac:picMkLst>
        </pc:picChg>
        <pc:picChg chg="mod">
          <ac:chgData name="C. Zwart" userId="d4b7c3f6-e3e5-4548-b782-b88709095f1e" providerId="ADAL" clId="{2FE1C83A-FC86-47B4-8E78-3D627CF08545}" dt="2024-11-07T10:54:34.802" v="38" actId="1076"/>
          <ac:picMkLst>
            <pc:docMk/>
            <pc:sldMk cId="979052797" sldId="417"/>
            <ac:picMk id="13" creationId="{0CB7D00E-A01F-FC38-F55B-499AD6A7E10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E9AFE-46EF-45F8-A416-6F1784927B1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5F726-A551-40A2-9259-F5B7D144EAAD}">
      <dgm:prSet/>
      <dgm:spPr/>
      <dgm:t>
        <a:bodyPr/>
        <a:lstStyle/>
        <a:p>
          <a:r>
            <a:rPr lang="nl-NL" b="1" dirty="0"/>
            <a:t>Samenstelling profiel</a:t>
          </a:r>
          <a:endParaRPr lang="en-US" dirty="0"/>
        </a:p>
      </dgm:t>
    </dgm:pt>
    <dgm:pt modelId="{3C63091D-4150-41B1-A469-8021BD41DCED}" type="parTrans" cxnId="{D43CB1A4-2958-4246-8488-F034BD92D49E}">
      <dgm:prSet/>
      <dgm:spPr/>
      <dgm:t>
        <a:bodyPr/>
        <a:lstStyle/>
        <a:p>
          <a:endParaRPr lang="en-US"/>
        </a:p>
      </dgm:t>
    </dgm:pt>
    <dgm:pt modelId="{30D8709C-D1A6-4CB5-9931-94C2379FD254}" type="sibTrans" cxnId="{D43CB1A4-2958-4246-8488-F034BD92D49E}">
      <dgm:prSet/>
      <dgm:spPr/>
      <dgm:t>
        <a:bodyPr/>
        <a:lstStyle/>
        <a:p>
          <a:endParaRPr lang="en-US"/>
        </a:p>
      </dgm:t>
    </dgm:pt>
    <dgm:pt modelId="{A2471096-63A4-4103-BBA0-6B8D26879175}">
      <dgm:prSet/>
      <dgm:spPr/>
      <dgm:t>
        <a:bodyPr/>
        <a:lstStyle/>
        <a:p>
          <a:r>
            <a:rPr lang="nl-NL" b="1"/>
            <a:t>Gemeenschappelijk deel</a:t>
          </a:r>
          <a:endParaRPr lang="en-US" b="1"/>
        </a:p>
      </dgm:t>
    </dgm:pt>
    <dgm:pt modelId="{39178DC4-0A2D-4326-A3C1-86DC446DF595}" type="parTrans" cxnId="{D33C2A00-1093-4D14-B4A3-170023FC12BE}">
      <dgm:prSet/>
      <dgm:spPr/>
      <dgm:t>
        <a:bodyPr/>
        <a:lstStyle/>
        <a:p>
          <a:endParaRPr lang="en-US"/>
        </a:p>
      </dgm:t>
    </dgm:pt>
    <dgm:pt modelId="{B35DE2F7-75FF-46FC-B487-20CA3B4AD598}" type="sibTrans" cxnId="{D33C2A00-1093-4D14-B4A3-170023FC12BE}">
      <dgm:prSet/>
      <dgm:spPr/>
      <dgm:t>
        <a:bodyPr/>
        <a:lstStyle/>
        <a:p>
          <a:endParaRPr lang="en-US"/>
        </a:p>
      </dgm:t>
    </dgm:pt>
    <dgm:pt modelId="{9D83D0E2-ACD8-4679-B9D8-56121CC60267}">
      <dgm:prSet/>
      <dgm:spPr/>
      <dgm:t>
        <a:bodyPr/>
        <a:lstStyle/>
        <a:p>
          <a:r>
            <a:rPr lang="nl-NL" b="1" dirty="0"/>
            <a:t>Profieldeel </a:t>
          </a:r>
          <a:endParaRPr lang="en-US" b="1" dirty="0"/>
        </a:p>
      </dgm:t>
    </dgm:pt>
    <dgm:pt modelId="{2758CBB4-EC0F-430A-B899-AD808CE76468}" type="parTrans" cxnId="{21D09016-D8F7-4ACE-ADC8-0503AEEE5AFB}">
      <dgm:prSet/>
      <dgm:spPr/>
      <dgm:t>
        <a:bodyPr/>
        <a:lstStyle/>
        <a:p>
          <a:endParaRPr lang="en-US"/>
        </a:p>
      </dgm:t>
    </dgm:pt>
    <dgm:pt modelId="{6E77683C-5B05-4223-A4ED-F692A5EF3065}" type="sibTrans" cxnId="{21D09016-D8F7-4ACE-ADC8-0503AEEE5AFB}">
      <dgm:prSet/>
      <dgm:spPr/>
      <dgm:t>
        <a:bodyPr/>
        <a:lstStyle/>
        <a:p>
          <a:endParaRPr lang="en-US"/>
        </a:p>
      </dgm:t>
    </dgm:pt>
    <dgm:pt modelId="{6DFB500A-6E65-45A1-9332-0D87016D2F82}">
      <dgm:prSet/>
      <dgm:spPr/>
      <dgm:t>
        <a:bodyPr/>
        <a:lstStyle/>
        <a:p>
          <a:r>
            <a:rPr lang="nl-NL" b="1"/>
            <a:t>Vrij deel</a:t>
          </a:r>
          <a:endParaRPr lang="en-US" b="1"/>
        </a:p>
      </dgm:t>
    </dgm:pt>
    <dgm:pt modelId="{1ED4217B-9B4B-4563-A800-EFD32E7393BB}" type="parTrans" cxnId="{9BA1600F-D7F3-4D84-8B90-F80EE4193A1F}">
      <dgm:prSet/>
      <dgm:spPr/>
      <dgm:t>
        <a:bodyPr/>
        <a:lstStyle/>
        <a:p>
          <a:endParaRPr lang="en-US"/>
        </a:p>
      </dgm:t>
    </dgm:pt>
    <dgm:pt modelId="{D9F5D493-8872-4BAC-BFD8-71A752959505}" type="sibTrans" cxnId="{9BA1600F-D7F3-4D84-8B90-F80EE4193A1F}">
      <dgm:prSet/>
      <dgm:spPr/>
      <dgm:t>
        <a:bodyPr/>
        <a:lstStyle/>
        <a:p>
          <a:endParaRPr lang="en-US"/>
        </a:p>
      </dgm:t>
    </dgm:pt>
    <dgm:pt modelId="{A6E807FC-852C-4555-BD2E-FB3CF180DC65}" type="pres">
      <dgm:prSet presAssocID="{EC6E9AFE-46EF-45F8-A416-6F1784927B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C9620A-29F3-4A18-BC9F-F04F88A33A84}" type="pres">
      <dgm:prSet presAssocID="{7E65F726-A551-40A2-9259-F5B7D144EAAD}" presName="hierRoot1" presStyleCnt="0"/>
      <dgm:spPr/>
    </dgm:pt>
    <dgm:pt modelId="{D9081631-8C4F-4970-B45B-D32F241D3FFC}" type="pres">
      <dgm:prSet presAssocID="{7E65F726-A551-40A2-9259-F5B7D144EAAD}" presName="composite" presStyleCnt="0"/>
      <dgm:spPr/>
    </dgm:pt>
    <dgm:pt modelId="{579ED0A3-BD0D-4417-B64F-256E3AC83672}" type="pres">
      <dgm:prSet presAssocID="{7E65F726-A551-40A2-9259-F5B7D144EAAD}" presName="background" presStyleLbl="node0" presStyleIdx="0" presStyleCnt="1"/>
      <dgm:spPr/>
    </dgm:pt>
    <dgm:pt modelId="{1904B70D-CCE6-41A6-B18F-59B279860AF4}" type="pres">
      <dgm:prSet presAssocID="{7E65F726-A551-40A2-9259-F5B7D144EAAD}" presName="text" presStyleLbl="fgAcc0" presStyleIdx="0" presStyleCnt="1">
        <dgm:presLayoutVars>
          <dgm:chPref val="3"/>
        </dgm:presLayoutVars>
      </dgm:prSet>
      <dgm:spPr/>
    </dgm:pt>
    <dgm:pt modelId="{7C60AFCD-47FD-4C3E-8ADF-A084D80C84C4}" type="pres">
      <dgm:prSet presAssocID="{7E65F726-A551-40A2-9259-F5B7D144EAAD}" presName="hierChild2" presStyleCnt="0"/>
      <dgm:spPr/>
    </dgm:pt>
    <dgm:pt modelId="{D88AA49A-3BFD-45BC-8BF5-144070888333}" type="pres">
      <dgm:prSet presAssocID="{39178DC4-0A2D-4326-A3C1-86DC446DF595}" presName="Name10" presStyleLbl="parChTrans1D2" presStyleIdx="0" presStyleCnt="3"/>
      <dgm:spPr/>
    </dgm:pt>
    <dgm:pt modelId="{FC192442-9949-4952-BE93-C4FD42EB8376}" type="pres">
      <dgm:prSet presAssocID="{A2471096-63A4-4103-BBA0-6B8D26879175}" presName="hierRoot2" presStyleCnt="0"/>
      <dgm:spPr/>
    </dgm:pt>
    <dgm:pt modelId="{AAFEDF0C-127C-4165-B6AC-CCE405208B35}" type="pres">
      <dgm:prSet presAssocID="{A2471096-63A4-4103-BBA0-6B8D26879175}" presName="composite2" presStyleCnt="0"/>
      <dgm:spPr/>
    </dgm:pt>
    <dgm:pt modelId="{3AC41119-054E-4485-93E2-0FEEFE819680}" type="pres">
      <dgm:prSet presAssocID="{A2471096-63A4-4103-BBA0-6B8D26879175}" presName="background2" presStyleLbl="node2" presStyleIdx="0" presStyleCnt="3"/>
      <dgm:spPr/>
    </dgm:pt>
    <dgm:pt modelId="{F1C557B8-CD30-4EA2-9EBA-1E514843D51D}" type="pres">
      <dgm:prSet presAssocID="{A2471096-63A4-4103-BBA0-6B8D26879175}" presName="text2" presStyleLbl="fgAcc2" presStyleIdx="0" presStyleCnt="3">
        <dgm:presLayoutVars>
          <dgm:chPref val="3"/>
        </dgm:presLayoutVars>
      </dgm:prSet>
      <dgm:spPr/>
    </dgm:pt>
    <dgm:pt modelId="{93851695-EAC8-46DF-BC70-B3450EE9693E}" type="pres">
      <dgm:prSet presAssocID="{A2471096-63A4-4103-BBA0-6B8D26879175}" presName="hierChild3" presStyleCnt="0"/>
      <dgm:spPr/>
    </dgm:pt>
    <dgm:pt modelId="{33A1A520-FD4A-47F4-9AE8-ADAEC5CA2D44}" type="pres">
      <dgm:prSet presAssocID="{2758CBB4-EC0F-430A-B899-AD808CE76468}" presName="Name10" presStyleLbl="parChTrans1D2" presStyleIdx="1" presStyleCnt="3"/>
      <dgm:spPr/>
    </dgm:pt>
    <dgm:pt modelId="{F6F6CB17-3ACF-4C5D-92CC-DB8945F942F7}" type="pres">
      <dgm:prSet presAssocID="{9D83D0E2-ACD8-4679-B9D8-56121CC60267}" presName="hierRoot2" presStyleCnt="0"/>
      <dgm:spPr/>
    </dgm:pt>
    <dgm:pt modelId="{BBAA17C9-847A-493A-B6AB-F192E6E46DF7}" type="pres">
      <dgm:prSet presAssocID="{9D83D0E2-ACD8-4679-B9D8-56121CC60267}" presName="composite2" presStyleCnt="0"/>
      <dgm:spPr/>
    </dgm:pt>
    <dgm:pt modelId="{9A7A0EAF-66DC-4E13-A238-40BA78764D4D}" type="pres">
      <dgm:prSet presAssocID="{9D83D0E2-ACD8-4679-B9D8-56121CC60267}" presName="background2" presStyleLbl="node2" presStyleIdx="1" presStyleCnt="3"/>
      <dgm:spPr/>
    </dgm:pt>
    <dgm:pt modelId="{4A228752-774D-4E41-B9D7-5AAF44376AB2}" type="pres">
      <dgm:prSet presAssocID="{9D83D0E2-ACD8-4679-B9D8-56121CC60267}" presName="text2" presStyleLbl="fgAcc2" presStyleIdx="1" presStyleCnt="3">
        <dgm:presLayoutVars>
          <dgm:chPref val="3"/>
        </dgm:presLayoutVars>
      </dgm:prSet>
      <dgm:spPr/>
    </dgm:pt>
    <dgm:pt modelId="{73AD165E-D77E-4173-A1B3-91E75D3FC201}" type="pres">
      <dgm:prSet presAssocID="{9D83D0E2-ACD8-4679-B9D8-56121CC60267}" presName="hierChild3" presStyleCnt="0"/>
      <dgm:spPr/>
    </dgm:pt>
    <dgm:pt modelId="{7E41CA0C-CE2C-4060-86FE-9C924E670142}" type="pres">
      <dgm:prSet presAssocID="{1ED4217B-9B4B-4563-A800-EFD32E7393BB}" presName="Name10" presStyleLbl="parChTrans1D2" presStyleIdx="2" presStyleCnt="3"/>
      <dgm:spPr/>
    </dgm:pt>
    <dgm:pt modelId="{37F6D229-13C0-4658-8FEC-C9D67B68E8E3}" type="pres">
      <dgm:prSet presAssocID="{6DFB500A-6E65-45A1-9332-0D87016D2F82}" presName="hierRoot2" presStyleCnt="0"/>
      <dgm:spPr/>
    </dgm:pt>
    <dgm:pt modelId="{496EF305-C2C8-41A9-B2D7-7E4ABC537FE9}" type="pres">
      <dgm:prSet presAssocID="{6DFB500A-6E65-45A1-9332-0D87016D2F82}" presName="composite2" presStyleCnt="0"/>
      <dgm:spPr/>
    </dgm:pt>
    <dgm:pt modelId="{377CEB72-C1C8-4241-878E-B436498F6C93}" type="pres">
      <dgm:prSet presAssocID="{6DFB500A-6E65-45A1-9332-0D87016D2F82}" presName="background2" presStyleLbl="node2" presStyleIdx="2" presStyleCnt="3"/>
      <dgm:spPr/>
    </dgm:pt>
    <dgm:pt modelId="{788C2785-6F8E-4C3A-A588-F6F2969C0C60}" type="pres">
      <dgm:prSet presAssocID="{6DFB500A-6E65-45A1-9332-0D87016D2F82}" presName="text2" presStyleLbl="fgAcc2" presStyleIdx="2" presStyleCnt="3" custLinFactNeighborX="2095" custLinFactNeighborY="5787">
        <dgm:presLayoutVars>
          <dgm:chPref val="3"/>
        </dgm:presLayoutVars>
      </dgm:prSet>
      <dgm:spPr/>
    </dgm:pt>
    <dgm:pt modelId="{D81C8B29-6918-459E-9D6B-7F2A986042C8}" type="pres">
      <dgm:prSet presAssocID="{6DFB500A-6E65-45A1-9332-0D87016D2F82}" presName="hierChild3" presStyleCnt="0"/>
      <dgm:spPr/>
    </dgm:pt>
  </dgm:ptLst>
  <dgm:cxnLst>
    <dgm:cxn modelId="{D33C2A00-1093-4D14-B4A3-170023FC12BE}" srcId="{7E65F726-A551-40A2-9259-F5B7D144EAAD}" destId="{A2471096-63A4-4103-BBA0-6B8D26879175}" srcOrd="0" destOrd="0" parTransId="{39178DC4-0A2D-4326-A3C1-86DC446DF595}" sibTransId="{B35DE2F7-75FF-46FC-B487-20CA3B4AD598}"/>
    <dgm:cxn modelId="{F3ACB401-2ED5-4F2A-A8ED-DEFDAB5BBF1F}" type="presOf" srcId="{6DFB500A-6E65-45A1-9332-0D87016D2F82}" destId="{788C2785-6F8E-4C3A-A588-F6F2969C0C60}" srcOrd="0" destOrd="0" presId="urn:microsoft.com/office/officeart/2005/8/layout/hierarchy1"/>
    <dgm:cxn modelId="{9BA1600F-D7F3-4D84-8B90-F80EE4193A1F}" srcId="{7E65F726-A551-40A2-9259-F5B7D144EAAD}" destId="{6DFB500A-6E65-45A1-9332-0D87016D2F82}" srcOrd="2" destOrd="0" parTransId="{1ED4217B-9B4B-4563-A800-EFD32E7393BB}" sibTransId="{D9F5D493-8872-4BAC-BFD8-71A752959505}"/>
    <dgm:cxn modelId="{21D09016-D8F7-4ACE-ADC8-0503AEEE5AFB}" srcId="{7E65F726-A551-40A2-9259-F5B7D144EAAD}" destId="{9D83D0E2-ACD8-4679-B9D8-56121CC60267}" srcOrd="1" destOrd="0" parTransId="{2758CBB4-EC0F-430A-B899-AD808CE76468}" sibTransId="{6E77683C-5B05-4223-A4ED-F692A5EF3065}"/>
    <dgm:cxn modelId="{F65FC45F-F10D-4F07-8E88-20C35068E822}" type="presOf" srcId="{39178DC4-0A2D-4326-A3C1-86DC446DF595}" destId="{D88AA49A-3BFD-45BC-8BF5-144070888333}" srcOrd="0" destOrd="0" presId="urn:microsoft.com/office/officeart/2005/8/layout/hierarchy1"/>
    <dgm:cxn modelId="{0771B56A-6AEE-4211-A92A-FA0133DBB5EA}" type="presOf" srcId="{9D83D0E2-ACD8-4679-B9D8-56121CC60267}" destId="{4A228752-774D-4E41-B9D7-5AAF44376AB2}" srcOrd="0" destOrd="0" presId="urn:microsoft.com/office/officeart/2005/8/layout/hierarchy1"/>
    <dgm:cxn modelId="{1E8DA880-1659-496B-B0E5-5936D4B4F7BF}" type="presOf" srcId="{1ED4217B-9B4B-4563-A800-EFD32E7393BB}" destId="{7E41CA0C-CE2C-4060-86FE-9C924E670142}" srcOrd="0" destOrd="0" presId="urn:microsoft.com/office/officeart/2005/8/layout/hierarchy1"/>
    <dgm:cxn modelId="{1B71FC8A-711C-4104-8521-CA47084D30AE}" type="presOf" srcId="{7E65F726-A551-40A2-9259-F5B7D144EAAD}" destId="{1904B70D-CCE6-41A6-B18F-59B279860AF4}" srcOrd="0" destOrd="0" presId="urn:microsoft.com/office/officeart/2005/8/layout/hierarchy1"/>
    <dgm:cxn modelId="{4C7EC7A1-E7B0-4FD2-952E-3DD98C50C601}" type="presOf" srcId="{EC6E9AFE-46EF-45F8-A416-6F1784927B1B}" destId="{A6E807FC-852C-4555-BD2E-FB3CF180DC65}" srcOrd="0" destOrd="0" presId="urn:microsoft.com/office/officeart/2005/8/layout/hierarchy1"/>
    <dgm:cxn modelId="{D43CB1A4-2958-4246-8488-F034BD92D49E}" srcId="{EC6E9AFE-46EF-45F8-A416-6F1784927B1B}" destId="{7E65F726-A551-40A2-9259-F5B7D144EAAD}" srcOrd="0" destOrd="0" parTransId="{3C63091D-4150-41B1-A469-8021BD41DCED}" sibTransId="{30D8709C-D1A6-4CB5-9931-94C2379FD254}"/>
    <dgm:cxn modelId="{E55510AF-BB6F-4F2E-B76C-06B1D5F9B9B7}" type="presOf" srcId="{2758CBB4-EC0F-430A-B899-AD808CE76468}" destId="{33A1A520-FD4A-47F4-9AE8-ADAEC5CA2D44}" srcOrd="0" destOrd="0" presId="urn:microsoft.com/office/officeart/2005/8/layout/hierarchy1"/>
    <dgm:cxn modelId="{EADE5FB1-EC99-4064-B17A-505D26C0916B}" type="presOf" srcId="{A2471096-63A4-4103-BBA0-6B8D26879175}" destId="{F1C557B8-CD30-4EA2-9EBA-1E514843D51D}" srcOrd="0" destOrd="0" presId="urn:microsoft.com/office/officeart/2005/8/layout/hierarchy1"/>
    <dgm:cxn modelId="{867953CD-6CB5-42EA-A640-A6147DF81856}" type="presParOf" srcId="{A6E807FC-852C-4555-BD2E-FB3CF180DC65}" destId="{06C9620A-29F3-4A18-BC9F-F04F88A33A84}" srcOrd="0" destOrd="0" presId="urn:microsoft.com/office/officeart/2005/8/layout/hierarchy1"/>
    <dgm:cxn modelId="{E3BB49C0-66B9-4A71-BCAC-1B10AA300061}" type="presParOf" srcId="{06C9620A-29F3-4A18-BC9F-F04F88A33A84}" destId="{D9081631-8C4F-4970-B45B-D32F241D3FFC}" srcOrd="0" destOrd="0" presId="urn:microsoft.com/office/officeart/2005/8/layout/hierarchy1"/>
    <dgm:cxn modelId="{D1A1D725-2580-4B4E-A679-92EF982FEE3E}" type="presParOf" srcId="{D9081631-8C4F-4970-B45B-D32F241D3FFC}" destId="{579ED0A3-BD0D-4417-B64F-256E3AC83672}" srcOrd="0" destOrd="0" presId="urn:microsoft.com/office/officeart/2005/8/layout/hierarchy1"/>
    <dgm:cxn modelId="{5ADFCD27-6BF2-4D25-8D8D-05F29AA09A68}" type="presParOf" srcId="{D9081631-8C4F-4970-B45B-D32F241D3FFC}" destId="{1904B70D-CCE6-41A6-B18F-59B279860AF4}" srcOrd="1" destOrd="0" presId="urn:microsoft.com/office/officeart/2005/8/layout/hierarchy1"/>
    <dgm:cxn modelId="{29491049-84C0-4A72-BE25-91F31B347574}" type="presParOf" srcId="{06C9620A-29F3-4A18-BC9F-F04F88A33A84}" destId="{7C60AFCD-47FD-4C3E-8ADF-A084D80C84C4}" srcOrd="1" destOrd="0" presId="urn:microsoft.com/office/officeart/2005/8/layout/hierarchy1"/>
    <dgm:cxn modelId="{BB3F3ED4-3BC6-4EE6-9955-FD0DB1B9DA77}" type="presParOf" srcId="{7C60AFCD-47FD-4C3E-8ADF-A084D80C84C4}" destId="{D88AA49A-3BFD-45BC-8BF5-144070888333}" srcOrd="0" destOrd="0" presId="urn:microsoft.com/office/officeart/2005/8/layout/hierarchy1"/>
    <dgm:cxn modelId="{1CF94C34-6D1F-4DC0-A125-021B8E74B485}" type="presParOf" srcId="{7C60AFCD-47FD-4C3E-8ADF-A084D80C84C4}" destId="{FC192442-9949-4952-BE93-C4FD42EB8376}" srcOrd="1" destOrd="0" presId="urn:microsoft.com/office/officeart/2005/8/layout/hierarchy1"/>
    <dgm:cxn modelId="{5A602331-121E-4F0A-A355-76CBBEAF6A44}" type="presParOf" srcId="{FC192442-9949-4952-BE93-C4FD42EB8376}" destId="{AAFEDF0C-127C-4165-B6AC-CCE405208B35}" srcOrd="0" destOrd="0" presId="urn:microsoft.com/office/officeart/2005/8/layout/hierarchy1"/>
    <dgm:cxn modelId="{0DCBD894-83EE-44F1-9C95-DDD043A8FB05}" type="presParOf" srcId="{AAFEDF0C-127C-4165-B6AC-CCE405208B35}" destId="{3AC41119-054E-4485-93E2-0FEEFE819680}" srcOrd="0" destOrd="0" presId="urn:microsoft.com/office/officeart/2005/8/layout/hierarchy1"/>
    <dgm:cxn modelId="{9FB88C2F-6B1B-4CEE-8D6E-FADC19ED6110}" type="presParOf" srcId="{AAFEDF0C-127C-4165-B6AC-CCE405208B35}" destId="{F1C557B8-CD30-4EA2-9EBA-1E514843D51D}" srcOrd="1" destOrd="0" presId="urn:microsoft.com/office/officeart/2005/8/layout/hierarchy1"/>
    <dgm:cxn modelId="{F8CB7629-05FC-4066-B82E-660F90A5F1B7}" type="presParOf" srcId="{FC192442-9949-4952-BE93-C4FD42EB8376}" destId="{93851695-EAC8-46DF-BC70-B3450EE9693E}" srcOrd="1" destOrd="0" presId="urn:microsoft.com/office/officeart/2005/8/layout/hierarchy1"/>
    <dgm:cxn modelId="{C6DE5D39-E933-4300-8859-B398458AC04C}" type="presParOf" srcId="{7C60AFCD-47FD-4C3E-8ADF-A084D80C84C4}" destId="{33A1A520-FD4A-47F4-9AE8-ADAEC5CA2D44}" srcOrd="2" destOrd="0" presId="urn:microsoft.com/office/officeart/2005/8/layout/hierarchy1"/>
    <dgm:cxn modelId="{0EA60A70-B2FF-4337-9D0B-E4389703866E}" type="presParOf" srcId="{7C60AFCD-47FD-4C3E-8ADF-A084D80C84C4}" destId="{F6F6CB17-3ACF-4C5D-92CC-DB8945F942F7}" srcOrd="3" destOrd="0" presId="urn:microsoft.com/office/officeart/2005/8/layout/hierarchy1"/>
    <dgm:cxn modelId="{F0613F22-B4FA-4862-B30B-9FD664C6FBE5}" type="presParOf" srcId="{F6F6CB17-3ACF-4C5D-92CC-DB8945F942F7}" destId="{BBAA17C9-847A-493A-B6AB-F192E6E46DF7}" srcOrd="0" destOrd="0" presId="urn:microsoft.com/office/officeart/2005/8/layout/hierarchy1"/>
    <dgm:cxn modelId="{6E66960A-9317-4813-B98E-E8298436C561}" type="presParOf" srcId="{BBAA17C9-847A-493A-B6AB-F192E6E46DF7}" destId="{9A7A0EAF-66DC-4E13-A238-40BA78764D4D}" srcOrd="0" destOrd="0" presId="urn:microsoft.com/office/officeart/2005/8/layout/hierarchy1"/>
    <dgm:cxn modelId="{41ECEAE1-CAF6-4494-9052-4078FF71ED32}" type="presParOf" srcId="{BBAA17C9-847A-493A-B6AB-F192E6E46DF7}" destId="{4A228752-774D-4E41-B9D7-5AAF44376AB2}" srcOrd="1" destOrd="0" presId="urn:microsoft.com/office/officeart/2005/8/layout/hierarchy1"/>
    <dgm:cxn modelId="{9C67EE1E-0B90-453F-9D5F-0563428EB55B}" type="presParOf" srcId="{F6F6CB17-3ACF-4C5D-92CC-DB8945F942F7}" destId="{73AD165E-D77E-4173-A1B3-91E75D3FC201}" srcOrd="1" destOrd="0" presId="urn:microsoft.com/office/officeart/2005/8/layout/hierarchy1"/>
    <dgm:cxn modelId="{619F6D56-FE48-4A44-BE77-E165B5D44F7A}" type="presParOf" srcId="{7C60AFCD-47FD-4C3E-8ADF-A084D80C84C4}" destId="{7E41CA0C-CE2C-4060-86FE-9C924E670142}" srcOrd="4" destOrd="0" presId="urn:microsoft.com/office/officeart/2005/8/layout/hierarchy1"/>
    <dgm:cxn modelId="{F4B78BB7-5C65-44BE-AFB3-082D75504701}" type="presParOf" srcId="{7C60AFCD-47FD-4C3E-8ADF-A084D80C84C4}" destId="{37F6D229-13C0-4658-8FEC-C9D67B68E8E3}" srcOrd="5" destOrd="0" presId="urn:microsoft.com/office/officeart/2005/8/layout/hierarchy1"/>
    <dgm:cxn modelId="{5DBB1A51-567F-4A58-A204-8855C863CC2F}" type="presParOf" srcId="{37F6D229-13C0-4658-8FEC-C9D67B68E8E3}" destId="{496EF305-C2C8-41A9-B2D7-7E4ABC537FE9}" srcOrd="0" destOrd="0" presId="urn:microsoft.com/office/officeart/2005/8/layout/hierarchy1"/>
    <dgm:cxn modelId="{AFEB103E-1954-485D-BAC2-A2837ED7B78F}" type="presParOf" srcId="{496EF305-C2C8-41A9-B2D7-7E4ABC537FE9}" destId="{377CEB72-C1C8-4241-878E-B436498F6C93}" srcOrd="0" destOrd="0" presId="urn:microsoft.com/office/officeart/2005/8/layout/hierarchy1"/>
    <dgm:cxn modelId="{DF54BB89-26E6-44C6-A7FF-72D42C09713D}" type="presParOf" srcId="{496EF305-C2C8-41A9-B2D7-7E4ABC537FE9}" destId="{788C2785-6F8E-4C3A-A588-F6F2969C0C60}" srcOrd="1" destOrd="0" presId="urn:microsoft.com/office/officeart/2005/8/layout/hierarchy1"/>
    <dgm:cxn modelId="{08A0AC67-EEDF-42BB-9F6D-B79F51ADDC48}" type="presParOf" srcId="{37F6D229-13C0-4658-8FEC-C9D67B68E8E3}" destId="{D81C8B29-6918-459E-9D6B-7F2A986042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CA0C-CE2C-4060-86FE-9C924E670142}">
      <dsp:nvSpPr>
        <dsp:cNvPr id="0" name=""/>
        <dsp:cNvSpPr/>
      </dsp:nvSpPr>
      <dsp:spPr>
        <a:xfrm>
          <a:off x="3233737" y="2174414"/>
          <a:ext cx="2294910" cy="61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39"/>
              </a:lnTo>
              <a:lnTo>
                <a:pt x="2294910" y="441139"/>
              </a:lnTo>
              <a:lnTo>
                <a:pt x="2294910" y="615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1A520-FD4A-47F4-9AE8-ADAEC5CA2D44}">
      <dsp:nvSpPr>
        <dsp:cNvPr id="0" name=""/>
        <dsp:cNvSpPr/>
      </dsp:nvSpPr>
      <dsp:spPr>
        <a:xfrm>
          <a:off x="3188017" y="2174414"/>
          <a:ext cx="91440" cy="546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AA49A-3BFD-45BC-8BF5-144070888333}">
      <dsp:nvSpPr>
        <dsp:cNvPr id="0" name=""/>
        <dsp:cNvSpPr/>
      </dsp:nvSpPr>
      <dsp:spPr>
        <a:xfrm>
          <a:off x="938827" y="2174414"/>
          <a:ext cx="2294910" cy="546084"/>
        </a:xfrm>
        <a:custGeom>
          <a:avLst/>
          <a:gdLst/>
          <a:ahLst/>
          <a:cxnLst/>
          <a:rect l="0" t="0" r="0" b="0"/>
          <a:pathLst>
            <a:path>
              <a:moveTo>
                <a:pt x="2294910" y="0"/>
              </a:moveTo>
              <a:lnTo>
                <a:pt x="2294910" y="372140"/>
              </a:lnTo>
              <a:lnTo>
                <a:pt x="0" y="372140"/>
              </a:lnTo>
              <a:lnTo>
                <a:pt x="0" y="546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ED0A3-BD0D-4417-B64F-256E3AC83672}">
      <dsp:nvSpPr>
        <dsp:cNvPr id="0" name=""/>
        <dsp:cNvSpPr/>
      </dsp:nvSpPr>
      <dsp:spPr>
        <a:xfrm>
          <a:off x="2294910" y="982103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04B70D-CCE6-41A6-B18F-59B279860AF4}">
      <dsp:nvSpPr>
        <dsp:cNvPr id="0" name=""/>
        <dsp:cNvSpPr/>
      </dsp:nvSpPr>
      <dsp:spPr>
        <a:xfrm>
          <a:off x="2503539" y="1180300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Samenstelling profiel</a:t>
          </a:r>
          <a:endParaRPr lang="en-US" sz="1600" kern="1200" dirty="0"/>
        </a:p>
      </dsp:txBody>
      <dsp:txXfrm>
        <a:off x="2538461" y="1215222"/>
        <a:ext cx="1807810" cy="1122466"/>
      </dsp:txXfrm>
    </dsp:sp>
    <dsp:sp modelId="{3AC41119-054E-4485-93E2-0FEEFE819680}">
      <dsp:nvSpPr>
        <dsp:cNvPr id="0" name=""/>
        <dsp:cNvSpPr/>
      </dsp:nvSpPr>
      <dsp:spPr>
        <a:xfrm>
          <a:off x="0" y="2720498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C557B8-CD30-4EA2-9EBA-1E514843D51D}">
      <dsp:nvSpPr>
        <dsp:cNvPr id="0" name=""/>
        <dsp:cNvSpPr/>
      </dsp:nvSpPr>
      <dsp:spPr>
        <a:xfrm>
          <a:off x="208628" y="2918695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Gemeenschappelijk deel</a:t>
          </a:r>
          <a:endParaRPr lang="en-US" sz="1600" b="1" kern="1200"/>
        </a:p>
      </dsp:txBody>
      <dsp:txXfrm>
        <a:off x="243550" y="2953617"/>
        <a:ext cx="1807810" cy="1122466"/>
      </dsp:txXfrm>
    </dsp:sp>
    <dsp:sp modelId="{9A7A0EAF-66DC-4E13-A238-40BA78764D4D}">
      <dsp:nvSpPr>
        <dsp:cNvPr id="0" name=""/>
        <dsp:cNvSpPr/>
      </dsp:nvSpPr>
      <dsp:spPr>
        <a:xfrm>
          <a:off x="2294910" y="2720498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228752-774D-4E41-B9D7-5AAF44376AB2}">
      <dsp:nvSpPr>
        <dsp:cNvPr id="0" name=""/>
        <dsp:cNvSpPr/>
      </dsp:nvSpPr>
      <dsp:spPr>
        <a:xfrm>
          <a:off x="2503539" y="2918695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Profieldeel </a:t>
          </a:r>
          <a:endParaRPr lang="en-US" sz="1600" b="1" kern="1200" dirty="0"/>
        </a:p>
      </dsp:txBody>
      <dsp:txXfrm>
        <a:off x="2538461" y="2953617"/>
        <a:ext cx="1807810" cy="1122466"/>
      </dsp:txXfrm>
    </dsp:sp>
    <dsp:sp modelId="{377CEB72-C1C8-4241-878E-B436498F6C93}">
      <dsp:nvSpPr>
        <dsp:cNvPr id="0" name=""/>
        <dsp:cNvSpPr/>
      </dsp:nvSpPr>
      <dsp:spPr>
        <a:xfrm>
          <a:off x="4589821" y="2789497"/>
          <a:ext cx="1877654" cy="119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8C2785-6F8E-4C3A-A588-F6F2969C0C60}">
      <dsp:nvSpPr>
        <dsp:cNvPr id="0" name=""/>
        <dsp:cNvSpPr/>
      </dsp:nvSpPr>
      <dsp:spPr>
        <a:xfrm>
          <a:off x="4798449" y="2987694"/>
          <a:ext cx="1877654" cy="119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Vrij deel</a:t>
          </a:r>
          <a:endParaRPr lang="en-US" sz="1600" b="1" kern="1200"/>
        </a:p>
      </dsp:txBody>
      <dsp:txXfrm>
        <a:off x="4833371" y="3022616"/>
        <a:ext cx="1807810" cy="112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CEE9E-0A99-4079-B60C-739DD6997489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1587-C9D8-4A9E-9D00-1A00FB231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41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63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70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14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A1587-C9D8-4A9E-9D00-1A00FB23144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66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subtitel kladblaad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5B9F4051-77BF-47EC-8576-07D81B377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23846" r="-815" b="25928"/>
          <a:stretch/>
        </p:blipFill>
        <p:spPr>
          <a:xfrm>
            <a:off x="2661920" y="2956242"/>
            <a:ext cx="6512560" cy="32710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7C325E-B9D0-4DA3-A633-B6F154E5B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30960"/>
            <a:ext cx="9428480" cy="1869440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 dirty="0"/>
              <a:t>TITEL POWERPOINT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CF3801-28EB-47C8-B757-6EB5BB00E2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46492">
            <a:off x="3187474" y="4613552"/>
            <a:ext cx="5139470" cy="1037554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welkom of datum</a:t>
            </a:r>
          </a:p>
        </p:txBody>
      </p:sp>
    </p:spTree>
    <p:extLst>
      <p:ext uri="{BB962C8B-B14F-4D97-AF65-F5344CB8AC3E}">
        <p14:creationId xmlns:p14="http://schemas.microsoft.com/office/powerpoint/2010/main" val="220243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F3CB8-0329-4EEC-AF74-2EBAE0E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663589-18FC-44C4-AC91-6D9479AB6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CA0DF8-7D73-407C-95F8-46E92F7F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1117F0-6063-41FA-9491-A222C388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5D9DBA-A0CB-437B-9A02-5AAD7DC4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72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496DD-95D9-4DB9-9F11-AA83E6B9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744E56-98AC-46D7-A3B6-9772E8A14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8F38A2-A50D-4363-B35A-59DCB41AD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746E84-30FF-4404-A084-F0823A47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7F084F-76D3-4D9D-98A7-4943F009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98BBF-6E8C-4202-BD83-2C90E05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6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4FE14-614F-42B0-B629-9E5D749E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16FF74-7338-40AF-A092-0FB69F086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BBDD44-22CA-4DF6-88FA-5FB9EC4EE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FB14DA-EBDF-4B6C-BAAA-4EA132C64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DBCF0C-0F23-4196-BAD7-BC1BDD0E0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3775626-F9F6-433F-A0F3-0EB6F1E8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472E804-F0F0-42DB-AE69-702392C6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9ED220-B42D-40E3-809E-76751409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02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CD29C-9AEB-4553-870C-C54F47C7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2FAF08-BE92-41C4-AFC1-EBE6F9FC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304114-5A32-4C15-A940-6872AF8F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8ECA80-3763-45F8-91DD-CBBB749E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12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15BB84-D2CB-48DA-A50E-92C312B5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DEFADA-970C-4A17-876E-C0A78B9B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FC333C-975F-40E0-84BE-161B847F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09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1070F-481E-495E-8AA7-88AE5FC7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EE4BA-F167-4082-BB73-7519B643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0DC031-742D-4472-AE98-000D9B164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6F28F8-38E3-4791-987A-0377A3F7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BD0E92-DFAB-4522-99BE-2DFB6E91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26D2EC-C27D-4DCE-8647-EA3FA842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18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03055-11CC-41DD-BFAA-BB9A2160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C0FD22-D946-4D27-B00C-4C3F07CC1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591F91-4579-4DE1-9196-58BC13AA4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3AB42A-2885-4811-8847-8EF51098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917EF5-A98B-44B3-8C00-C40AD526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C16C3-2B32-4B6D-8D31-B9BACD62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84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38A0C-AB66-411A-B1BA-7B8C3D86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FCDFEC-1B7E-4A0E-B48C-C13D59C22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AA14B6-092C-42FF-832C-7E4FCC12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84B397-D149-403C-8E77-F52AB7F1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00E606-55DF-4CAA-BC31-BD1D1D7C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024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463EF47-031B-4F65-B50D-D8251E1A6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21E31A-9FFB-4B47-8BA8-BD95D695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E83D8C-AC0B-4F71-85B4-F1C9026C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28E223-AB8F-4BFC-AD92-BAE71A5F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CA91C-72FC-43D2-86D8-1D851DC0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71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54D00-6B6A-434F-A60E-F29BFB3C9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40485"/>
            <a:ext cx="9448800" cy="1859915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 dirty="0"/>
              <a:t>TITEL POWERPOINT</a:t>
            </a:r>
          </a:p>
        </p:txBody>
      </p:sp>
    </p:spTree>
    <p:extLst>
      <p:ext uri="{BB962C8B-B14F-4D97-AF65-F5344CB8AC3E}">
        <p14:creationId xmlns:p14="http://schemas.microsoft.com/office/powerpoint/2010/main" val="366304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ub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6BD1B-2778-4CC0-8FC3-A51C4FCC7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0325"/>
            <a:ext cx="9428480" cy="1870075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You Are Loved" panose="02000000000000000000" pitchFamily="2" charset="0"/>
              </a:defRPr>
            </a:lvl1pPr>
          </a:lstStyle>
          <a:p>
            <a:r>
              <a:rPr lang="nl-NL" dirty="0"/>
              <a:t>TITEL POWERPOINT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D70315A-8969-4CB2-8EC8-BE03C446E9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1874" y="3602038"/>
            <a:ext cx="5943601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41440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29CE6-1674-49FD-AEBF-AD1ADD1FA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DIA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B2627-91B4-4C0A-83D1-8677BFFBBC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440" y="2397759"/>
            <a:ext cx="8554720" cy="3935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Plaats hier je tekst</a:t>
            </a:r>
          </a:p>
        </p:txBody>
      </p:sp>
    </p:spTree>
    <p:extLst>
      <p:ext uri="{BB962C8B-B14F-4D97-AF65-F5344CB8AC3E}">
        <p14:creationId xmlns:p14="http://schemas.microsoft.com/office/powerpoint/2010/main" val="243428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kladblaad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A1553239-9A2D-4643-945E-4FB97C362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730">
            <a:off x="3842781" y="1157692"/>
            <a:ext cx="6195613" cy="61956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44DB4-861D-4E9A-90B2-89DBEF5468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rot="172286">
            <a:off x="4803495" y="2794510"/>
            <a:ext cx="4296079" cy="3565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Plaats hier je tekst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4D410E3-7EEC-4CDB-8E1B-E80C3F13C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298974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all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D24BBC-8AC7-48C3-BEAE-E6D3D2C3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7" b="28606"/>
          <a:stretch/>
        </p:blipFill>
        <p:spPr>
          <a:xfrm rot="243798">
            <a:off x="6254589" y="2088668"/>
            <a:ext cx="6396713" cy="3067063"/>
          </a:xfrm>
          <a:prstGeom prst="rect">
            <a:avLst/>
          </a:prstGeom>
        </p:spPr>
      </p:pic>
      <p:pic>
        <p:nvPicPr>
          <p:cNvPr id="9" name="Afbeelding 8" descr="Afbeelding met vliegtuig&#10;&#10;Automatisch gegenereerde beschrijving">
            <a:extLst>
              <a:ext uri="{FF2B5EF4-FFF2-40B4-BE49-F238E27FC236}">
                <a16:creationId xmlns:a16="http://schemas.microsoft.com/office/drawing/2014/main" id="{13B5E51C-035C-4118-90A3-EAAA962E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001">
            <a:off x="2569686" y="1605983"/>
            <a:ext cx="4487525" cy="448752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63B973-FB61-4F69-8596-02257EB4087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rot="475948">
            <a:off x="6967531" y="3641100"/>
            <a:ext cx="4243215" cy="10875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Korte tekst</a:t>
            </a:r>
          </a:p>
          <a:p>
            <a:pPr lvl="0"/>
            <a:r>
              <a:rPr lang="nl-NL" dirty="0"/>
              <a:t>Korte tekst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B991ED-4FFA-4FCE-AE1C-FBDA0C082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21233287">
            <a:off x="2938776" y="3124913"/>
            <a:ext cx="3577423" cy="1314918"/>
          </a:xfrm>
        </p:spPr>
        <p:txBody>
          <a:bodyPr>
            <a:normAutofit/>
          </a:bodyPr>
          <a:lstStyle>
            <a:lvl1pPr algn="ctr">
              <a:buNone/>
              <a:defRPr sz="4400">
                <a:latin typeface="BestFontEvar" panose="02000603000000000000" pitchFamily="2" charset="0"/>
                <a:ea typeface="BestFontEvar" panose="02000603000000000000" pitchFamily="2" charset="0"/>
              </a:defRPr>
            </a:lvl1pPr>
          </a:lstStyle>
          <a:p>
            <a:pPr lvl="0"/>
            <a:r>
              <a:rPr lang="nl-NL" dirty="0">
                <a:latin typeface="BestFontEvar" panose="02000603000000000000" pitchFamily="2" charset="0"/>
                <a:ea typeface="BestFontEvar" panose="02000603000000000000" pitchFamily="2" charset="0"/>
              </a:rPr>
              <a:t>Plaats hier je tekst! 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65D6284-16EF-41F8-963F-A5174966F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15511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all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6535CE-89FC-40EB-A5DA-AAB4A0136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92" y="1006475"/>
            <a:ext cx="5183188" cy="518318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61464F-AAD4-46B0-9757-961B2E4289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54374" y="2505075"/>
            <a:ext cx="3827145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Plaats hier je tekst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806AAB-7636-412B-B818-4459B12801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rot="424796">
            <a:off x="7100955" y="2363498"/>
            <a:ext cx="4279426" cy="2737216"/>
          </a:xfrm>
        </p:spPr>
        <p:txBody>
          <a:bodyPr/>
          <a:lstStyle>
            <a:lvl1pPr algn="ctr">
              <a:buNone/>
              <a:defRPr sz="6000">
                <a:latin typeface="Pointy Demo" panose="02000000000000000000" pitchFamily="2" charset="0"/>
                <a:ea typeface="BestFontEvar" panose="02000603000000000000" pitchFamily="2" charset="0"/>
              </a:defRPr>
            </a:lvl1pPr>
          </a:lstStyle>
          <a:p>
            <a:pPr lvl="0"/>
            <a:r>
              <a:rPr lang="nl-NL" dirty="0"/>
              <a:t>Tekst </a:t>
            </a:r>
          </a:p>
          <a:p>
            <a:pPr lvl="0"/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F9FA448-6DCC-477C-A7A2-21CFE2DE1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5086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zo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pel&#10;&#10;Automatisch gegenereerde beschrijving">
            <a:extLst>
              <a:ext uri="{FF2B5EF4-FFF2-40B4-BE49-F238E27FC236}">
                <a16:creationId xmlns:a16="http://schemas.microsoft.com/office/drawing/2014/main" id="{D6252138-E5C5-48DD-9CA1-402D7CA75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740">
            <a:off x="7140950" y="934338"/>
            <a:ext cx="5899930" cy="589993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9F7DA9-BC31-42A4-BB5F-2A22B1AF93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21383109">
            <a:off x="8456769" y="2157515"/>
            <a:ext cx="3144315" cy="3925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Plaats hier je tekst </a:t>
            </a:r>
          </a:p>
          <a:p>
            <a:pPr lvl="0"/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EE3E3A3-4162-4449-BFA1-852EBFAB3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421223">
            <a:off x="970514" y="758620"/>
            <a:ext cx="9246190" cy="11649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DIA PAGINA</a:t>
            </a:r>
          </a:p>
        </p:txBody>
      </p:sp>
    </p:spTree>
    <p:extLst>
      <p:ext uri="{BB962C8B-B14F-4D97-AF65-F5344CB8AC3E}">
        <p14:creationId xmlns:p14="http://schemas.microsoft.com/office/powerpoint/2010/main" val="246494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E67A-444A-48DB-94FE-F1F60167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1B06B-0FB7-4F97-AAC5-66ADED9D5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D3CF0-7BC2-472A-91C9-6C9EE2FB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DB160A-4BEC-424F-B0B5-3C7D82EB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313AC7-DDDA-4FCE-A02E-D2ACBA3A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5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BE55B3-AE96-440B-A9C5-D0D12924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99D4C-D225-4338-86A4-5D5DEE95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42D8D4-F97F-4719-B6E2-C39314CD7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03B3-E445-4BA1-A2E8-024204BC406D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C8B5C5-8D2D-4DCE-989B-061A34705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CA14B9-ABFC-42B7-9F91-8A5634D1C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E9C7-E4D3-4316-B2A3-0176BB44E0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82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7" r:id="rId4"/>
    <p:sldLayoutId id="2147483650" r:id="rId5"/>
    <p:sldLayoutId id="2147483652" r:id="rId6"/>
    <p:sldLayoutId id="2147483660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E48B26C-4289-4309-9825-28E0F6F9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74F46F-5476-4542-B556-C6FA95D1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212119-1BB4-4393-8B75-04A2C835E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085F-E589-482C-93BD-EE8D6B0FBBC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5B329-BC7A-412A-8C95-544F3A2DF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C1B9C-8D62-4EED-9CAC-3FC3A3A3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C969-9800-4409-99F3-2D3BCFCEC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30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17" Type="http://schemas.openxmlformats.org/officeDocument/2006/relationships/image" Target="../media/image31.png"/><Relationship Id="rId2" Type="http://schemas.openxmlformats.org/officeDocument/2006/relationships/image" Target="../media/image16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.zwart@veluwseonderwijsgroep.n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83B84-5BC2-625F-B147-CCB5C83AE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profielkeuze 3m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0A6E54-4D19-E354-ADF9-4D437DE7A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hoe kies je het profiel dat bij je past?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15CBB1-58E4-B3CE-5A52-565392497405}"/>
              </a:ext>
            </a:extLst>
          </p:cNvPr>
          <p:cNvSpPr txBox="1"/>
          <p:nvPr/>
        </p:nvSpPr>
        <p:spPr>
          <a:xfrm>
            <a:off x="678425" y="5609821"/>
            <a:ext cx="1848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6 nov 2024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Carla Zwart decaan</a:t>
            </a:r>
          </a:p>
        </p:txBody>
      </p:sp>
    </p:spTree>
    <p:extLst>
      <p:ext uri="{BB962C8B-B14F-4D97-AF65-F5344CB8AC3E}">
        <p14:creationId xmlns:p14="http://schemas.microsoft.com/office/powerpoint/2010/main" val="352025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2EBC3-E1C4-CBC9-DF24-2ED9CD15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relatie vakkenpakket – mbo opleiding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53E10C-DA2B-C6C7-9AA0-2184BC361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439" y="2397759"/>
            <a:ext cx="8716625" cy="3935650"/>
          </a:xfrm>
        </p:spPr>
        <p:txBody>
          <a:bodyPr/>
          <a:lstStyle/>
          <a:p>
            <a:r>
              <a:rPr lang="nl-NL" dirty="0"/>
              <a:t>veel keuzevrijheid in mbo-opleidingen vanuit verschillende profielen en vakkenpakketten</a:t>
            </a:r>
          </a:p>
          <a:p>
            <a:r>
              <a:rPr lang="nl-NL" dirty="0"/>
              <a:t>denk na over logische vakken voor vervolgstudie</a:t>
            </a:r>
          </a:p>
          <a:p>
            <a:r>
              <a:rPr lang="nl-NL" dirty="0"/>
              <a:t>check eventuele belemmeringen per studie/ onderwijsinstelling</a:t>
            </a:r>
            <a:br>
              <a:rPr lang="nl-NL" dirty="0"/>
            </a:br>
            <a:r>
              <a:rPr lang="nl-NL" sz="1800" dirty="0"/>
              <a:t>bijvoorbeeld: voor studie </a:t>
            </a:r>
            <a:r>
              <a:rPr lang="nl-NL" sz="1800" dirty="0" err="1"/>
              <a:t>mechatronica</a:t>
            </a:r>
            <a:r>
              <a:rPr lang="nl-NL" sz="1800" dirty="0"/>
              <a:t> of middenkaderfunctionaris bouw heb je wiskunde of </a:t>
            </a:r>
            <a:r>
              <a:rPr lang="nl-NL" sz="1800" dirty="0" err="1"/>
              <a:t>nask</a:t>
            </a:r>
            <a:r>
              <a:rPr lang="nl-NL" sz="1800" dirty="0"/>
              <a:t> I nodig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07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898F4-4B8B-2699-BD06-E6E0F95D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mbo’s in de regio</a:t>
            </a:r>
          </a:p>
        </p:txBody>
      </p:sp>
      <p:pic>
        <p:nvPicPr>
          <p:cNvPr id="4" name="Picture 305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490A6DF-09D3-B0BD-4B9D-58DD3E101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8531" y="5744155"/>
            <a:ext cx="3121716" cy="831280"/>
          </a:xfrm>
          <a:prstGeom prst="rect">
            <a:avLst/>
          </a:prstGeom>
        </p:spPr>
      </p:pic>
      <p:pic>
        <p:nvPicPr>
          <p:cNvPr id="5" name="Picture 7831">
            <a:extLst>
              <a:ext uri="{FF2B5EF4-FFF2-40B4-BE49-F238E27FC236}">
                <a16:creationId xmlns:a16="http://schemas.microsoft.com/office/drawing/2014/main" id="{53E86C81-21D2-BFB7-25D6-F99F280431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76425" y="2212860"/>
            <a:ext cx="1781175" cy="669925"/>
          </a:xfrm>
          <a:prstGeom prst="rect">
            <a:avLst/>
          </a:prstGeom>
        </p:spPr>
      </p:pic>
      <p:pic>
        <p:nvPicPr>
          <p:cNvPr id="6" name="Picture 4419">
            <a:extLst>
              <a:ext uri="{FF2B5EF4-FFF2-40B4-BE49-F238E27FC236}">
                <a16:creationId xmlns:a16="http://schemas.microsoft.com/office/drawing/2014/main" id="{19961E6E-27C5-BC4B-430C-A0BD275B6F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24875" y="2173853"/>
            <a:ext cx="1895475" cy="723900"/>
          </a:xfrm>
          <a:prstGeom prst="rect">
            <a:avLst/>
          </a:prstGeom>
        </p:spPr>
      </p:pic>
      <p:pic>
        <p:nvPicPr>
          <p:cNvPr id="8" name="Picture 5389">
            <a:extLst>
              <a:ext uri="{FF2B5EF4-FFF2-40B4-BE49-F238E27FC236}">
                <a16:creationId xmlns:a16="http://schemas.microsoft.com/office/drawing/2014/main" id="{F935061B-4C0E-F6CE-0F7F-3CEB80B601A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39589" y="5821573"/>
            <a:ext cx="1673225" cy="910590"/>
          </a:xfrm>
          <a:prstGeom prst="rect">
            <a:avLst/>
          </a:prstGeom>
        </p:spPr>
      </p:pic>
      <p:pic>
        <p:nvPicPr>
          <p:cNvPr id="9" name="Picture 576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562AFB9-A955-4C9A-BBE3-1EAC98F367F8}"/>
              </a:ext>
            </a:extLst>
          </p:cNvPr>
          <p:cNvPicPr/>
          <p:nvPr/>
        </p:nvPicPr>
        <p:blipFill>
          <a:blip r:embed="rId6"/>
          <a:srcRect l="7082" b="-3012"/>
          <a:stretch/>
        </p:blipFill>
        <p:spPr>
          <a:xfrm>
            <a:off x="10208942" y="2856614"/>
            <a:ext cx="1640272" cy="760095"/>
          </a:xfrm>
          <a:prstGeom prst="rect">
            <a:avLst/>
          </a:prstGeom>
        </p:spPr>
      </p:pic>
      <p:pic>
        <p:nvPicPr>
          <p:cNvPr id="10" name="Picture 629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44AAE07-884B-3934-6848-52F21A75B5F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197357" y="2932539"/>
            <a:ext cx="1924050" cy="7556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45563B-F22F-CBD9-66CF-F63F15AF14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14" y="5859885"/>
            <a:ext cx="1924050" cy="755650"/>
          </a:xfrm>
          <a:prstGeom prst="rect">
            <a:avLst/>
          </a:prstGeom>
        </p:spPr>
      </p:pic>
      <p:pic>
        <p:nvPicPr>
          <p:cNvPr id="12" name="Picture 3461" descr="Afbeelding met pijl, whiteboard&#10;&#10;Automatisch gegenereerde beschrijving">
            <a:extLst>
              <a:ext uri="{FF2B5EF4-FFF2-40B4-BE49-F238E27FC236}">
                <a16:creationId xmlns:a16="http://schemas.microsoft.com/office/drawing/2014/main" id="{1A4E7FB9-50BE-5669-9FD7-B443E6EB702C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165331" y="3129813"/>
            <a:ext cx="2743200" cy="760095"/>
          </a:xfrm>
          <a:prstGeom prst="rect">
            <a:avLst/>
          </a:prstGeom>
        </p:spPr>
      </p:pic>
      <p:pic>
        <p:nvPicPr>
          <p:cNvPr id="14" name="Picture 3920">
            <a:extLst>
              <a:ext uri="{FF2B5EF4-FFF2-40B4-BE49-F238E27FC236}">
                <a16:creationId xmlns:a16="http://schemas.microsoft.com/office/drawing/2014/main" id="{D9C1007E-D1B9-AE74-9520-8701EF824206}"/>
              </a:ext>
            </a:extLst>
          </p:cNvPr>
          <p:cNvPicPr/>
          <p:nvPr/>
        </p:nvPicPr>
        <p:blipFill rotWithShape="1">
          <a:blip r:embed="rId10"/>
          <a:srcRect t="22702" r="6056" b="25987"/>
          <a:stretch/>
        </p:blipFill>
        <p:spPr bwMode="auto">
          <a:xfrm>
            <a:off x="4047891" y="5035866"/>
            <a:ext cx="1102412" cy="700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782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8BC0144-BED4-96BC-7D39-FD620F0B0EAA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396626" y="4766085"/>
            <a:ext cx="937260" cy="906780"/>
          </a:xfrm>
          <a:prstGeom prst="rect">
            <a:avLst/>
          </a:prstGeom>
        </p:spPr>
      </p:pic>
      <p:pic>
        <p:nvPicPr>
          <p:cNvPr id="16" name="Picture 7120">
            <a:extLst>
              <a:ext uri="{FF2B5EF4-FFF2-40B4-BE49-F238E27FC236}">
                <a16:creationId xmlns:a16="http://schemas.microsoft.com/office/drawing/2014/main" id="{FB47B55C-A4C2-DD86-D9DE-F1A184917ACA}"/>
              </a:ext>
            </a:extLst>
          </p:cNvPr>
          <p:cNvPicPr/>
          <p:nvPr/>
        </p:nvPicPr>
        <p:blipFill rotWithShape="1">
          <a:blip r:embed="rId12"/>
          <a:srcRect t="16377"/>
          <a:stretch/>
        </p:blipFill>
        <p:spPr bwMode="auto">
          <a:xfrm>
            <a:off x="2296846" y="2252152"/>
            <a:ext cx="2009376" cy="818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27FAA232-AE78-D17E-C609-082F6A54B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59" y="5083284"/>
            <a:ext cx="1899379" cy="632949"/>
          </a:xfrm>
          <a:prstGeom prst="rect">
            <a:avLst/>
          </a:prstGeom>
        </p:spPr>
      </p:pic>
      <p:pic>
        <p:nvPicPr>
          <p:cNvPr id="18" name="Picture 665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3295F0A-BC16-4BC6-FABB-509DCCA17A5B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3094778" y="3839080"/>
            <a:ext cx="2170042" cy="906780"/>
          </a:xfrm>
          <a:prstGeom prst="rect">
            <a:avLst/>
          </a:prstGeom>
        </p:spPr>
      </p:pic>
      <p:pic>
        <p:nvPicPr>
          <p:cNvPr id="19" name="Picture 7827">
            <a:extLst>
              <a:ext uri="{FF2B5EF4-FFF2-40B4-BE49-F238E27FC236}">
                <a16:creationId xmlns:a16="http://schemas.microsoft.com/office/drawing/2014/main" id="{A094B91E-6CC1-CA5A-7E96-97E0C06F8A30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9593615" y="3999739"/>
            <a:ext cx="1781175" cy="4953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2F1E9CE-1FBF-3979-9C5F-22393653B2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59" y="4330753"/>
            <a:ext cx="1536700" cy="506730"/>
          </a:xfrm>
          <a:prstGeom prst="rect">
            <a:avLst/>
          </a:prstGeom>
        </p:spPr>
      </p:pic>
      <p:pic>
        <p:nvPicPr>
          <p:cNvPr id="22" name="Afbeelding 21" descr="Afbeelding met tekst, gereedschap&#10;&#10;Automatisch gegenereerde beschrijving">
            <a:extLst>
              <a:ext uri="{FF2B5EF4-FFF2-40B4-BE49-F238E27FC236}">
                <a16:creationId xmlns:a16="http://schemas.microsoft.com/office/drawing/2014/main" id="{E4E5322F-F7A0-14A2-CB11-C4C7F37C24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09" y="3997319"/>
            <a:ext cx="1503319" cy="59030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7A115A0-B2FD-EFF6-3F1F-8927D5E738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58" y="1941368"/>
            <a:ext cx="1354412" cy="7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FD906-53F2-DC78-E1A0-A017A7D0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vervolgstudie: havo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64CB3A-1645-CEC1-295E-38CD610E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kiezen van een 7e vak</a:t>
            </a:r>
          </a:p>
          <a:p>
            <a:r>
              <a:rPr lang="nl-NL" dirty="0"/>
              <a:t>vakkenpakket afstemmen op havo profielen: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NB. wanneer je een 7</a:t>
            </a:r>
            <a:r>
              <a:rPr lang="nl-NL" baseline="30000" dirty="0"/>
              <a:t>e</a:t>
            </a:r>
            <a:r>
              <a:rPr lang="nl-NL" dirty="0"/>
              <a:t> vak kiest; checkt de decaan of je profiel/vakkenpakket aansluit op een havo profiel</a:t>
            </a:r>
          </a:p>
        </p:txBody>
      </p:sp>
      <p:pic>
        <p:nvPicPr>
          <p:cNvPr id="5" name="Afbeelding 4" descr="Afbeelding met tekst, Lettertype, algebra&#10;&#10;Automatisch gegenereerde beschrijving">
            <a:extLst>
              <a:ext uri="{FF2B5EF4-FFF2-40B4-BE49-F238E27FC236}">
                <a16:creationId xmlns:a16="http://schemas.microsoft.com/office/drawing/2014/main" id="{DFFCF3A8-F724-5A94-5E92-19E07F9B9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09" y="3290380"/>
            <a:ext cx="6779475" cy="15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F0D02-CCDD-C3E0-7986-0678BA60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op havo profielen</a:t>
            </a:r>
          </a:p>
        </p:txBody>
      </p:sp>
      <p:pic>
        <p:nvPicPr>
          <p:cNvPr id="4" name="Tijdelijke aanduiding voor inhoud 6" descr="Afbeelding met tekst, menu, schermopname&#10;&#10;Automatisch gegenereerde beschrijving">
            <a:extLst>
              <a:ext uri="{FF2B5EF4-FFF2-40B4-BE49-F238E27FC236}">
                <a16:creationId xmlns:a16="http://schemas.microsoft.com/office/drawing/2014/main" id="{54C9F347-F7BB-FEBC-9B00-936C2E5C4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74" y="2241745"/>
            <a:ext cx="7061127" cy="4393889"/>
          </a:xfrm>
        </p:spPr>
      </p:pic>
    </p:spTree>
    <p:extLst>
      <p:ext uri="{BB962C8B-B14F-4D97-AF65-F5344CB8AC3E}">
        <p14:creationId xmlns:p14="http://schemas.microsoft.com/office/powerpoint/2010/main" val="5336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2B14A-1AA2-AD31-CE5F-B28717C5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 scholen in de regio</a:t>
            </a:r>
          </a:p>
        </p:txBody>
      </p:sp>
      <p:pic>
        <p:nvPicPr>
          <p:cNvPr id="5" name="Afbeelding 4" descr="Afbeelding met Lettertype, schermopname, tekst, Graphics&#10;&#10;Automatisch gegenereerde beschrijving">
            <a:extLst>
              <a:ext uri="{FF2B5EF4-FFF2-40B4-BE49-F238E27FC236}">
                <a16:creationId xmlns:a16="http://schemas.microsoft.com/office/drawing/2014/main" id="{DBDC9CD8-6CCE-AB39-9530-B3A23C9D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29" y="2317901"/>
            <a:ext cx="3034351" cy="823806"/>
          </a:xfrm>
          <a:prstGeom prst="rect">
            <a:avLst/>
          </a:prstGeom>
        </p:spPr>
      </p:pic>
      <p:pic>
        <p:nvPicPr>
          <p:cNvPr id="7" name="Afbeelding 6" descr="Afbeelding met Lettertype, logo, ontwerp&#10;&#10;Automatisch gegenereerde beschrijving">
            <a:extLst>
              <a:ext uri="{FF2B5EF4-FFF2-40B4-BE49-F238E27FC236}">
                <a16:creationId xmlns:a16="http://schemas.microsoft.com/office/drawing/2014/main" id="{26DE76DD-F1FA-58F4-BCE6-E05FC3354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04" y="3597238"/>
            <a:ext cx="3277057" cy="1352739"/>
          </a:xfrm>
          <a:prstGeom prst="rect">
            <a:avLst/>
          </a:prstGeom>
        </p:spPr>
      </p:pic>
      <p:pic>
        <p:nvPicPr>
          <p:cNvPr id="9" name="Afbeelding 8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360C3AC9-C1F5-3BA7-3365-EEE66D383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60" y="2820526"/>
            <a:ext cx="2838846" cy="914528"/>
          </a:xfrm>
          <a:prstGeom prst="rect">
            <a:avLst/>
          </a:prstGeom>
        </p:spPr>
      </p:pic>
      <p:pic>
        <p:nvPicPr>
          <p:cNvPr id="11" name="Afbeelding 10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2A521C78-A2B6-ACE6-D577-10C530127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219" y="4907988"/>
            <a:ext cx="3283975" cy="1721013"/>
          </a:xfrm>
          <a:prstGeom prst="rect">
            <a:avLst/>
          </a:prstGeom>
        </p:spPr>
      </p:pic>
      <p:pic>
        <p:nvPicPr>
          <p:cNvPr id="13" name="Afbeelding 12" descr="Afbeelding met Lettertype, tekst, logo, ontwerp&#10;&#10;Automatisch gegenereerde beschrijving">
            <a:extLst>
              <a:ext uri="{FF2B5EF4-FFF2-40B4-BE49-F238E27FC236}">
                <a16:creationId xmlns:a16="http://schemas.microsoft.com/office/drawing/2014/main" id="{0CB7D00E-A01F-FC38-F55B-499AD6A7E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68" y="3996248"/>
            <a:ext cx="1571029" cy="13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9A156-DC1F-4097-F253-29090B03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deadlines profielkeuze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7CC1D1-CA88-C85C-D490-F972080E0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voorlopige profielkeuze vóór 11 december 2024</a:t>
            </a:r>
            <a:br>
              <a:rPr lang="nl-NL" dirty="0"/>
            </a:br>
            <a:endParaRPr lang="nl-NL" dirty="0"/>
          </a:p>
          <a:p>
            <a:r>
              <a:rPr lang="nl-NL" dirty="0"/>
              <a:t>maart: profielkeuze advies decaan – docententeam</a:t>
            </a:r>
          </a:p>
          <a:p>
            <a:endParaRPr lang="nl-NL" dirty="0"/>
          </a:p>
          <a:p>
            <a:r>
              <a:rPr lang="nl-NL" dirty="0"/>
              <a:t>definitieve profielkeuze vóór 1 april 2025</a:t>
            </a:r>
          </a:p>
          <a:p>
            <a:pPr marL="0" indent="0">
              <a:buNone/>
            </a:pPr>
            <a:r>
              <a:rPr lang="nl-NL" dirty="0"/>
              <a:t>Let op: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D2723106-5219-5DC3-CF12-789558473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4"/>
          <a:stretch/>
        </p:blipFill>
        <p:spPr>
          <a:xfrm>
            <a:off x="3078585" y="5506065"/>
            <a:ext cx="7385146" cy="1061996"/>
          </a:xfrm>
          <a:prstGeom prst="rect">
            <a:avLst/>
          </a:prstGeom>
        </p:spPr>
      </p:pic>
      <p:sp>
        <p:nvSpPr>
          <p:cNvPr id="6" name="Pijl: omlaag 5">
            <a:extLst>
              <a:ext uri="{FF2B5EF4-FFF2-40B4-BE49-F238E27FC236}">
                <a16:creationId xmlns:a16="http://schemas.microsoft.com/office/drawing/2014/main" id="{6C4B98BE-C8A7-D0CB-C4EC-005C95085948}"/>
              </a:ext>
            </a:extLst>
          </p:cNvPr>
          <p:cNvSpPr/>
          <p:nvPr/>
        </p:nvSpPr>
        <p:spPr>
          <a:xfrm>
            <a:off x="6253316" y="2880852"/>
            <a:ext cx="265471" cy="32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8CCBBFB3-455E-8E82-6A8B-0B6652C551D4}"/>
              </a:ext>
            </a:extLst>
          </p:cNvPr>
          <p:cNvSpPr/>
          <p:nvPr/>
        </p:nvSpPr>
        <p:spPr>
          <a:xfrm>
            <a:off x="6253315" y="3938424"/>
            <a:ext cx="265471" cy="32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07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C4C9F-DD81-6667-3D1F-AD3A53E8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online je keuze maken!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B37F3-9295-0355-003F-51725847A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1" y="2265528"/>
            <a:ext cx="9148988" cy="4067881"/>
          </a:xfrm>
        </p:spPr>
        <p:txBody>
          <a:bodyPr/>
          <a:lstStyle/>
          <a:p>
            <a:r>
              <a:rPr lang="nl-NL" dirty="0"/>
              <a:t>het (voorlopige) profiel en vakkenpakket kiezen via Zermelo</a:t>
            </a:r>
          </a:p>
          <a:p>
            <a:r>
              <a:rPr lang="nl-NL" dirty="0"/>
              <a:t>leerlingen krijgen vanaf morgen (7-11) toegang voor Zermelo inclusief instructie hoe dit werkt</a:t>
            </a:r>
          </a:p>
          <a:p>
            <a:r>
              <a:rPr lang="nl-NL" dirty="0"/>
              <a:t>ouders/verzorgers ontvangen ook inlog voor Zermelo om profielkeuze te accorderen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Disclaimer: dit jaar voor het eerst online profielkeuze; geef </a:t>
            </a:r>
            <a:r>
              <a:rPr lang="nl-NL" dirty="0" err="1"/>
              <a:t>hickups</a:t>
            </a:r>
            <a:r>
              <a:rPr lang="nl-NL" dirty="0"/>
              <a:t> vooral door!</a:t>
            </a:r>
          </a:p>
        </p:txBody>
      </p:sp>
    </p:spTree>
    <p:extLst>
      <p:ext uri="{BB962C8B-B14F-4D97-AF65-F5344CB8AC3E}">
        <p14:creationId xmlns:p14="http://schemas.microsoft.com/office/powerpoint/2010/main" val="190194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0C83A-A370-DA86-4FB6-561245DB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tips, inspiratie &amp; info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C7DD75-A848-0C63-FBAA-8E1B2B87D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0" y="2279176"/>
            <a:ext cx="8574130" cy="4054233"/>
          </a:xfrm>
        </p:spPr>
        <p:txBody>
          <a:bodyPr>
            <a:normAutofit/>
          </a:bodyPr>
          <a:lstStyle/>
          <a:p>
            <a:r>
              <a:rPr lang="nl-NL" sz="2000" dirty="0"/>
              <a:t>bezoek sites &amp; open dagen van vervolgscholen</a:t>
            </a:r>
          </a:p>
          <a:p>
            <a:r>
              <a:rPr lang="nl-NL" sz="2000" dirty="0"/>
              <a:t>kies onafhankelijk!</a:t>
            </a:r>
          </a:p>
          <a:p>
            <a:r>
              <a:rPr lang="nl-NL" sz="2000" dirty="0"/>
              <a:t>schoolgids: </a:t>
            </a:r>
          </a:p>
          <a:p>
            <a:endParaRPr lang="nl-NL" sz="2000" dirty="0"/>
          </a:p>
          <a:p>
            <a:r>
              <a:rPr lang="nl-NL" sz="2000" dirty="0"/>
              <a:t>KIESmbo.nl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studiekeuze123.nl (hbo &amp; profielen)</a:t>
            </a:r>
          </a:p>
          <a:p>
            <a:endParaRPr lang="nl-NL" sz="2000" dirty="0"/>
          </a:p>
          <a:p>
            <a:r>
              <a:rPr lang="nl-NL" sz="2000" dirty="0"/>
              <a:t>vraag hulp als je er niet uitkomt: mentor &amp; decaan!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5" name="Afbeelding 4" descr="Afbeelding met Lettertype, tekst, Graphics, typografie&#10;&#10;Automatisch gegenereerde beschrijving">
            <a:extLst>
              <a:ext uri="{FF2B5EF4-FFF2-40B4-BE49-F238E27FC236}">
                <a16:creationId xmlns:a16="http://schemas.microsoft.com/office/drawing/2014/main" id="{08AFC96D-C23A-6804-8F3E-9007BC9B2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54" y="3083697"/>
            <a:ext cx="3706722" cy="690606"/>
          </a:xfrm>
          <a:prstGeom prst="rect">
            <a:avLst/>
          </a:prstGeom>
        </p:spPr>
      </p:pic>
      <p:pic>
        <p:nvPicPr>
          <p:cNvPr id="7" name="Afbeelding 6" descr="Afbeelding met roze, Lettertype, Graphics, Magenta&#10;&#10;Automatisch gegenereerde beschrijving">
            <a:extLst>
              <a:ext uri="{FF2B5EF4-FFF2-40B4-BE49-F238E27FC236}">
                <a16:creationId xmlns:a16="http://schemas.microsoft.com/office/drawing/2014/main" id="{2A04086D-DC87-1BC5-CE71-9A3E4AF1F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78" y="3888217"/>
            <a:ext cx="703888" cy="69060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5F1B695-3C30-1A15-B7F0-9D169E7AEC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57" y="4596411"/>
            <a:ext cx="1345425" cy="6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81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88243-9ECD-A808-747C-4503A698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E20D2-C708-2553-A088-CDFBBA3E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 dirty="0">
                <a:latin typeface="Arial"/>
                <a:cs typeface="Arial"/>
              </a:rPr>
              <a:t>aanwezig op dinsdag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 dirty="0">
                <a:latin typeface="Arial"/>
                <a:cs typeface="Arial"/>
              </a:rPr>
              <a:t>ruimte 1.11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l-NL" dirty="0">
                <a:latin typeface="Arial"/>
                <a:cs typeface="Arial"/>
                <a:hlinkClick r:id="rId2"/>
              </a:rPr>
              <a:t>c.zwart@veluwseonderwijsgroep.nl</a:t>
            </a:r>
            <a:r>
              <a:rPr lang="nl-NL" dirty="0">
                <a:latin typeface="Arial"/>
                <a:cs typeface="Arial"/>
              </a:rPr>
              <a:t> of via teams</a:t>
            </a:r>
          </a:p>
          <a:p>
            <a:pPr>
              <a:buFont typeface="Calibri"/>
              <a:buChar char="-"/>
            </a:pPr>
            <a:endParaRPr lang="nl-NL" dirty="0"/>
          </a:p>
          <a:p>
            <a:pPr>
              <a:buFont typeface="Calibri"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6857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C7747-576A-7DFF-BE70-8A5F2911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pic>
        <p:nvPicPr>
          <p:cNvPr id="5" name="Tijdelijke aanduiding voor inhoud 4" descr="Afbeelding met schets, tekening, clipart, illustratie&#10;&#10;Automatisch gegenereerde beschrijving">
            <a:extLst>
              <a:ext uri="{FF2B5EF4-FFF2-40B4-BE49-F238E27FC236}">
                <a16:creationId xmlns:a16="http://schemas.microsoft.com/office/drawing/2014/main" id="{EBFFC781-4E47-E82E-08FC-DA493C474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2" y="2051255"/>
            <a:ext cx="2897060" cy="4287650"/>
          </a:xfrm>
        </p:spPr>
      </p:pic>
    </p:spTree>
    <p:extLst>
      <p:ext uri="{BB962C8B-B14F-4D97-AF65-F5344CB8AC3E}">
        <p14:creationId xmlns:p14="http://schemas.microsoft.com/office/powerpoint/2010/main" val="21943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15799-7519-50E0-738A-A59BAF82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profielen</a:t>
            </a:r>
          </a:p>
        </p:txBody>
      </p:sp>
      <p:graphicFrame>
        <p:nvGraphicFramePr>
          <p:cNvPr id="4" name="Tijdelijke aanduiding voor inhoud 2">
            <a:extLst>
              <a:ext uri="{FF2B5EF4-FFF2-40B4-BE49-F238E27FC236}">
                <a16:creationId xmlns:a16="http://schemas.microsoft.com/office/drawing/2014/main" id="{D14DFC93-2EDC-D40A-1D38-E06612B1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32537"/>
              </p:ext>
            </p:extLst>
          </p:nvPr>
        </p:nvGraphicFramePr>
        <p:xfrm>
          <a:off x="3421626" y="1111045"/>
          <a:ext cx="6676104" cy="50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0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783EF-3E1C-2D23-84D8-5270EE67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gemeenschappelijke 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9846D-0CE5-E8D3-B3B8-41039FC7E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Nederlands</a:t>
            </a:r>
          </a:p>
          <a:p>
            <a:r>
              <a:rPr lang="nl-NL" dirty="0"/>
              <a:t>Engels</a:t>
            </a:r>
          </a:p>
          <a:p>
            <a:r>
              <a:rPr lang="nl-NL" dirty="0"/>
              <a:t>maatschappijleer</a:t>
            </a:r>
          </a:p>
          <a:p>
            <a:r>
              <a:rPr lang="nl-NL" dirty="0"/>
              <a:t>LO</a:t>
            </a:r>
          </a:p>
          <a:p>
            <a:r>
              <a:rPr lang="nl-NL" dirty="0"/>
              <a:t>levensbeschouwelijke vorming</a:t>
            </a:r>
          </a:p>
          <a:p>
            <a:r>
              <a:rPr lang="nl-NL" dirty="0"/>
              <a:t>PWS</a:t>
            </a:r>
          </a:p>
        </p:txBody>
      </p:sp>
    </p:spTree>
    <p:extLst>
      <p:ext uri="{BB962C8B-B14F-4D97-AF65-F5344CB8AC3E}">
        <p14:creationId xmlns:p14="http://schemas.microsoft.com/office/powerpoint/2010/main" val="174865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EDDB5-F964-13CD-5C9D-168EB19D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profielen</a:t>
            </a:r>
          </a:p>
        </p:txBody>
      </p:sp>
      <p:pic>
        <p:nvPicPr>
          <p:cNvPr id="5" name="Tijdelijke aanduiding voor inhoud 4" descr="Afbeelding met tekst, schermopname, menu, Lettertype&#10;&#10;Automatisch gegenereerde beschrijving">
            <a:extLst>
              <a:ext uri="{FF2B5EF4-FFF2-40B4-BE49-F238E27FC236}">
                <a16:creationId xmlns:a16="http://schemas.microsoft.com/office/drawing/2014/main" id="{4129CB93-3186-A19E-CED3-EF10BC326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67" y="2163107"/>
            <a:ext cx="8602317" cy="4540299"/>
          </a:xfrm>
        </p:spPr>
      </p:pic>
    </p:spTree>
    <p:extLst>
      <p:ext uri="{BB962C8B-B14F-4D97-AF65-F5344CB8AC3E}">
        <p14:creationId xmlns:p14="http://schemas.microsoft.com/office/powerpoint/2010/main" val="371276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F17C-CE30-757F-72F7-97303963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hoe maak je je keuze?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7008B-D1D6-1800-FE22-1E369FFF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557" y="2310714"/>
            <a:ext cx="9119285" cy="4022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Font typeface="Calibri" panose="020B0604020202020204" pitchFamily="34" charset="0"/>
              <a:buChar char="-"/>
            </a:pP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52DE603-BF1B-171C-CCEC-0A7644BB251B}"/>
              </a:ext>
            </a:extLst>
          </p:cNvPr>
          <p:cNvSpPr txBox="1"/>
          <p:nvPr/>
        </p:nvSpPr>
        <p:spPr>
          <a:xfrm>
            <a:off x="2900516" y="2163107"/>
            <a:ext cx="8139486" cy="393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/>
              <a:t>toekomst: wat wil je worden/welke vervolgstudie wil je gaan doen/havo of mbo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/>
              <a:t>haalbaarheid: welke vakken ben je goed/minder goed in; check advies docenten in SOM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/>
              <a:t>motivatie: welke vakken vind je leuk om te doen/welke vakken wil je extra moeite in stoppen/waar ligt je interesse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/>
              <a:t>balans/tijd</a:t>
            </a:r>
          </a:p>
        </p:txBody>
      </p:sp>
    </p:spTree>
    <p:extLst>
      <p:ext uri="{BB962C8B-B14F-4D97-AF65-F5344CB8AC3E}">
        <p14:creationId xmlns:p14="http://schemas.microsoft.com/office/powerpoint/2010/main" val="211200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F17C-CE30-757F-72F7-97303963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jouw optimale 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7008B-D1D6-1800-FE22-1E369FFF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Font typeface="Calibri" panose="020B0604020202020204" pitchFamily="34" charset="0"/>
              <a:buChar char="-"/>
            </a:pPr>
            <a:endParaRPr lang="nl-NL" dirty="0"/>
          </a:p>
        </p:txBody>
      </p:sp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95C5FBF-B880-559E-87D5-3DC4F84A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08" y="1988740"/>
            <a:ext cx="4472522" cy="44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DBE7D-BA86-04A6-7985-EB5FA5D2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mbo of havo</a:t>
            </a:r>
          </a:p>
        </p:txBody>
      </p:sp>
      <p:pic>
        <p:nvPicPr>
          <p:cNvPr id="4" name="Afbeelding 3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9E87E9D5-2097-8BB7-C196-FA18D8071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13" y="2270257"/>
            <a:ext cx="6560498" cy="44649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290D32F-3413-08EB-0B42-C863D0000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22" y="4544704"/>
            <a:ext cx="468259" cy="20366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B3A8404-55E1-288E-C25F-F8CDE4DE3BFE}"/>
              </a:ext>
            </a:extLst>
          </p:cNvPr>
          <p:cNvSpPr/>
          <p:nvPr/>
        </p:nvSpPr>
        <p:spPr>
          <a:xfrm>
            <a:off x="6291617" y="2456597"/>
            <a:ext cx="2552132" cy="31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7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C70AD-0270-B69F-2E38-67C88C84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mbo of havo</a:t>
            </a:r>
          </a:p>
        </p:txBody>
      </p:sp>
      <p:pic>
        <p:nvPicPr>
          <p:cNvPr id="12" name="Afbeelding 11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239A73E2-AB4A-E7B2-12A5-6196C3BB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2163107"/>
            <a:ext cx="6744928" cy="44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0D5A3-50DF-82E6-1864-FB7172AA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vervolgstudie mbo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9031AFE-851F-C3AD-2C99-07358D9B2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96" y="5176539"/>
            <a:ext cx="2174611" cy="1449741"/>
          </a:xfrm>
          <a:prstGeom prst="rect">
            <a:avLst/>
          </a:prstGeom>
        </p:spPr>
      </p:pic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811FB8B-14BC-5676-46AD-FB820D7B3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93" y="2470621"/>
            <a:ext cx="6694403" cy="41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720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Veluws College Twello huisstijl">
  <a:themeElements>
    <a:clrScheme name="Huisstijl VC Twello">
      <a:dk1>
        <a:sysClr val="windowText" lastClr="000000"/>
      </a:dk1>
      <a:lt1>
        <a:sysClr val="window" lastClr="FFFFFF"/>
      </a:lt1>
      <a:dk2>
        <a:srgbClr val="7B6E5F"/>
      </a:dk2>
      <a:lt2>
        <a:srgbClr val="E7E6E6"/>
      </a:lt2>
      <a:accent1>
        <a:srgbClr val="A7D30D"/>
      </a:accent1>
      <a:accent2>
        <a:srgbClr val="00A476"/>
      </a:accent2>
      <a:accent3>
        <a:srgbClr val="EA640F"/>
      </a:accent3>
      <a:accent4>
        <a:srgbClr val="FBBA00"/>
      </a:accent4>
      <a:accent5>
        <a:srgbClr val="C2005D"/>
      </a:accent5>
      <a:accent6>
        <a:srgbClr val="1E3F64"/>
      </a:accent6>
      <a:hlink>
        <a:srgbClr val="2DB9E7"/>
      </a:hlink>
      <a:folHlink>
        <a:srgbClr val="7B6E5F"/>
      </a:folHlink>
    </a:clrScheme>
    <a:fontScheme name="Huisstijl VC Twello">
      <a:majorFont>
        <a:latin typeface="Zitti "/>
        <a:ea typeface=""/>
        <a:cs typeface=""/>
      </a:majorFont>
      <a:minorFont>
        <a:latin typeface="The Mix-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eluws College Twello huisstijl" id="{78A1B2B7-2378-4838-81B4-7FAE9E94A725}" vid="{D621BA7F-3302-4FAD-B81D-50F6A4B84013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B92A0B9F0AF546B7C5F6F66C60F191" ma:contentTypeVersion="15" ma:contentTypeDescription="Een nieuw document maken." ma:contentTypeScope="" ma:versionID="db1427222db65485140e721b47a1cb2e">
  <xsd:schema xmlns:xsd="http://www.w3.org/2001/XMLSchema" xmlns:xs="http://www.w3.org/2001/XMLSchema" xmlns:p="http://schemas.microsoft.com/office/2006/metadata/properties" xmlns:ns2="0d5e3869-00fe-44a5-a617-dc271cef64b1" xmlns:ns3="f4b0016f-9bdc-457e-ad24-215b466648fe" targetNamespace="http://schemas.microsoft.com/office/2006/metadata/properties" ma:root="true" ma:fieldsID="2262d6d669f8acca4f2df599d59973a9" ns2:_="" ns3:_="">
    <xsd:import namespace="0d5e3869-00fe-44a5-a617-dc271cef64b1"/>
    <xsd:import namespace="f4b0016f-9bdc-457e-ad24-215b46664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e3869-00fe-44a5-a617-dc271cef6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1016780f-1ecb-45c1-b897-2b3e5833d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0016f-9bdc-457e-ad24-215b46664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630b0ea-0c12-42b2-932c-bb4585e5fa37}" ma:internalName="TaxCatchAll" ma:showField="CatchAllData" ma:web="f4b0016f-9bdc-457e-ad24-215b46664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5e3869-00fe-44a5-a617-dc271cef64b1">
      <Terms xmlns="http://schemas.microsoft.com/office/infopath/2007/PartnerControls"/>
    </lcf76f155ced4ddcb4097134ff3c332f>
    <TaxCatchAll xmlns="f4b0016f-9bdc-457e-ad24-215b466648fe" xsi:nil="true"/>
  </documentManagement>
</p:properties>
</file>

<file path=customXml/itemProps1.xml><?xml version="1.0" encoding="utf-8"?>
<ds:datastoreItem xmlns:ds="http://schemas.openxmlformats.org/officeDocument/2006/customXml" ds:itemID="{0033A135-BE1B-451D-909B-E0ACC7AB770D}"/>
</file>

<file path=customXml/itemProps2.xml><?xml version="1.0" encoding="utf-8"?>
<ds:datastoreItem xmlns:ds="http://schemas.openxmlformats.org/officeDocument/2006/customXml" ds:itemID="{368F1468-1A58-4B12-A472-42C4A1F81108}"/>
</file>

<file path=customXml/itemProps3.xml><?xml version="1.0" encoding="utf-8"?>
<ds:datastoreItem xmlns:ds="http://schemas.openxmlformats.org/officeDocument/2006/customXml" ds:itemID="{FC1D71D8-45D4-4654-8102-ADC9D4F0DA93}"/>
</file>

<file path=docProps/app.xml><?xml version="1.0" encoding="utf-8"?>
<Properties xmlns="http://schemas.openxmlformats.org/officeDocument/2006/extended-properties" xmlns:vt="http://schemas.openxmlformats.org/officeDocument/2006/docPropsVTypes">
  <Template>PowerPoint Veluws College Twello huisstijl</Template>
  <TotalTime>835</TotalTime>
  <Words>354</Words>
  <Application>Microsoft Office PowerPoint</Application>
  <PresentationFormat>Breedbeeld</PresentationFormat>
  <Paragraphs>70</Paragraphs>
  <Slides>19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30" baseType="lpstr">
      <vt:lpstr>Aptos</vt:lpstr>
      <vt:lpstr>Arial</vt:lpstr>
      <vt:lpstr>BestFontEvar</vt:lpstr>
      <vt:lpstr>Calibri</vt:lpstr>
      <vt:lpstr>Calibri Light</vt:lpstr>
      <vt:lpstr>Pointy Demo</vt:lpstr>
      <vt:lpstr>The Mix-</vt:lpstr>
      <vt:lpstr>You Are Loved</vt:lpstr>
      <vt:lpstr>Zitti </vt:lpstr>
      <vt:lpstr>PowerPoint Veluws College Twello huisstijl</vt:lpstr>
      <vt:lpstr>Aangepast ontwerp</vt:lpstr>
      <vt:lpstr>profielkeuze 3m</vt:lpstr>
      <vt:lpstr>opbouw profielen</vt:lpstr>
      <vt:lpstr>gemeenschappelijke deel</vt:lpstr>
      <vt:lpstr>3 profielen</vt:lpstr>
      <vt:lpstr>hoe maak je je keuze?</vt:lpstr>
      <vt:lpstr>jouw optimale keuze</vt:lpstr>
      <vt:lpstr>mbo of havo</vt:lpstr>
      <vt:lpstr>mbo of havo</vt:lpstr>
      <vt:lpstr>vervolgstudie mbo</vt:lpstr>
      <vt:lpstr>relatie vakkenpakket – mbo opleiding</vt:lpstr>
      <vt:lpstr>mbo’s in de regio</vt:lpstr>
      <vt:lpstr>vervolgstudie: havo</vt:lpstr>
      <vt:lpstr>vervolg op havo profielen</vt:lpstr>
      <vt:lpstr>VO scholen in de regio</vt:lpstr>
      <vt:lpstr>deadlines profielkeuze</vt:lpstr>
      <vt:lpstr>online je keuze maken!</vt:lpstr>
      <vt:lpstr>tips, inspiratie &amp; info</vt:lpstr>
      <vt:lpstr>contact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C. Zwart</dc:creator>
  <cp:lastModifiedBy>C. Zwart</cp:lastModifiedBy>
  <cp:revision>173</cp:revision>
  <dcterms:created xsi:type="dcterms:W3CDTF">2024-09-03T09:19:09Z</dcterms:created>
  <dcterms:modified xsi:type="dcterms:W3CDTF">2024-11-07T10:54:41Z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0x01010018B92A0B9F0AF546B7C5F6F66C60F191</vt:lpwstr>
  </property>
</Properties>
</file>